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4"/>
    <p:restoredTop sz="94835"/>
  </p:normalViewPr>
  <p:slideViewPr>
    <p:cSldViewPr snapToGrid="0" snapToObjects="1">
      <p:cViewPr varScale="1">
        <p:scale>
          <a:sx n="103" d="100"/>
          <a:sy n="103" d="100"/>
        </p:scale>
        <p:origin x="19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2425A-CE35-4043-ADDA-2B68C39306AC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3A95-E27C-40A3-A9AE-2D5953A9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8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4235-2CC5-C347-939C-708F44EFF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5A81F-FB1A-0C4A-A5C3-0BBC04EED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85F88-5A27-5742-9A58-0CD9BE21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11774-C935-144E-A344-5230E62F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9290-5438-7640-86AC-6BA1455A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7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0171-3EF8-C64A-82F6-F7B3048D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752F2-ADE0-2143-A715-944139706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3ABBE-0FF4-7B49-825D-9D492F21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B73A5-0124-7846-B2FA-583FCDEC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D0CD-E05E-0C4F-9798-E059E7BC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0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4656B3-1A35-8B43-ACE9-E69FCE95B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66E36-9F11-924F-9E20-1B5E8C516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0B55B-3D1D-D845-94F5-ED2F172D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870AB-E37B-CD42-8A94-AACACB0A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C54EA-9894-6F49-942D-EC1FE886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6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799A-ACA1-1348-9D19-B1D40831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2EC3-8446-FB4A-8BE3-7FB5AC47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85B95-2AA7-7F47-9817-478A653F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37399-1C14-374C-97C9-0E754D22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C9DD0-2C87-874E-B3FD-D1C3BD5B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9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4CD1-F6B5-FC42-9642-64AF6C0E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2749C-8B35-1049-8288-4422B9509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3A7AB-627A-8945-9320-B161E0A6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2BA8-BDD9-C645-9F79-A28AC7AFD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7FFDF-9A2C-FF42-AF3A-0F86A98B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3E5F-6266-6847-A407-15C8ABEE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D545B-C600-1045-B263-FBD77DC03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B7DFF-99E7-324C-A838-DC9AB9B01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68753-BDBA-854B-B5EB-5A3FA8D5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6238A-2D8A-2449-90AA-6D3FA86F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996F5-E9A4-644D-8FD7-59DF8F01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7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8DD8-F41F-6A47-89B0-3900F0DB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26E84-DE86-314E-8FB5-72719AC7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1B283-E52B-C845-84CC-555136371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2E2193-3030-274D-AE9A-B03EEDE1C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3A7C8-BFD4-F149-98A2-3CCC8AAF7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D955D3-665D-1347-867B-88743216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029C6-096C-AB47-B35F-8D029F24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F59D1B-F897-D441-BC7C-422ED815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7EDF-1219-3C41-AF00-79DBD8D66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40C23-6179-424C-8F02-F5251433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3A47A-996D-5248-AFFA-3E249A82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0A166-0D8E-2340-A131-DE95C5A8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3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79A07-DDC1-2548-A041-46D0BB9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81F33-66B1-554C-9E08-EC754E59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16DE1-AA0E-9E45-8A76-6EC81275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408F-434E-404A-AAD7-AAF0EA5C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D84A-68E3-4742-B0CD-01B3CEEC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7135D-D676-1B43-9701-662727F51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9870C-F11E-2242-9699-02894563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784D6-AE60-E344-8BFE-AC4E7668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02EFB-D035-2F44-9027-D90254B0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7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A806D-9DA5-134D-A83E-6F823C25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60BBF-B9BF-FD40-A173-029B7EB69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B227D-417D-3D4B-BA73-ED6F7F39C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23400-E24E-0F49-BACA-E715C2B1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B328A-1CFD-D344-9478-59477A69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B00BA-67A7-A647-9295-E908B6B4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4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AD925-2764-A14A-8692-8976625B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70257-AE9A-DC44-BD68-A7C30FE32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C87E3-62BF-3B44-B9A7-5954065DB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7A54-193C-F94A-8D43-81F5764DE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BD563-C3B5-D143-AC9A-3C830E256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55A1-221C-3445-8EB1-A0524C99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9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7839-F18A-C840-B20C-A750CBF53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Transition cable for TPOT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8C452-C5DC-4843-A8DF-DFD605F4C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7616"/>
            <a:ext cx="9144000" cy="1030184"/>
          </a:xfrm>
        </p:spPr>
        <p:txBody>
          <a:bodyPr/>
          <a:lstStyle/>
          <a:p>
            <a:r>
              <a:rPr lang="en-US" dirty="0"/>
              <a:t>Takao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99FB6-19AF-4328-B99E-D7279D56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BC7B7-3A69-478B-A613-3C1E765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2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EA92-8CE9-2F42-845D-6C7F7076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785"/>
          </a:xfrm>
        </p:spPr>
        <p:txBody>
          <a:bodyPr>
            <a:normAutofit fontScale="90000"/>
          </a:bodyPr>
          <a:lstStyle/>
          <a:p>
            <a:r>
              <a:rPr lang="en-US" dirty="0"/>
              <a:t>Whole set drawing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F13B8-9A06-3549-9DB0-E0890E918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916" y="2647758"/>
            <a:ext cx="7150685" cy="4023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8D7968-E8C1-5D48-A93E-45BBBE0BFC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852" r="39303" b="23457"/>
          <a:stretch/>
        </p:blipFill>
        <p:spPr>
          <a:xfrm>
            <a:off x="5845831" y="1119653"/>
            <a:ext cx="5685770" cy="130136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B2CEB-A176-479A-945D-36E92A44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4DC3-908E-408A-ABC6-C1DD9227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8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96E9-F5DE-FA48-9B10-236298A3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787"/>
          </a:xfrm>
        </p:spPr>
        <p:txBody>
          <a:bodyPr>
            <a:normAutofit fontScale="90000"/>
          </a:bodyPr>
          <a:lstStyle/>
          <a:p>
            <a:r>
              <a:rPr lang="en-US" dirty="0"/>
              <a:t>FAB (FEE adapter board) side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6431CB-0F4F-9B48-87C1-76661C961A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442" b="53805"/>
          <a:stretch/>
        </p:blipFill>
        <p:spPr>
          <a:xfrm>
            <a:off x="2225676" y="1232289"/>
            <a:ext cx="8715374" cy="439342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DE2A83-A85F-9E4B-A61F-E8F2E5EF3E48}"/>
              </a:ext>
            </a:extLst>
          </p:cNvPr>
          <p:cNvCxnSpPr>
            <a:cxnSpLocks/>
          </p:cNvCxnSpPr>
          <p:nvPr/>
        </p:nvCxnSpPr>
        <p:spPr>
          <a:xfrm>
            <a:off x="1925638" y="3650067"/>
            <a:ext cx="0" cy="1756569"/>
          </a:xfrm>
          <a:prstGeom prst="straightConnector1">
            <a:avLst/>
          </a:prstGeom>
          <a:ln w="444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ECDDD2-03C6-514F-BF6E-A78E18B643B4}"/>
              </a:ext>
            </a:extLst>
          </p:cNvPr>
          <p:cNvCxnSpPr>
            <a:cxnSpLocks/>
          </p:cNvCxnSpPr>
          <p:nvPr/>
        </p:nvCxnSpPr>
        <p:spPr>
          <a:xfrm>
            <a:off x="2351088" y="5969000"/>
            <a:ext cx="8009466" cy="0"/>
          </a:xfrm>
          <a:prstGeom prst="straightConnector1">
            <a:avLst/>
          </a:prstGeom>
          <a:ln w="444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9D76D4-DDDF-9342-99FE-CB64C1EFFEBD}"/>
              </a:ext>
            </a:extLst>
          </p:cNvPr>
          <p:cNvCxnSpPr/>
          <p:nvPr/>
        </p:nvCxnSpPr>
        <p:spPr>
          <a:xfrm>
            <a:off x="2351088" y="5406636"/>
            <a:ext cx="0" cy="8122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65855B7-5BBF-4F49-BF9F-6C42DABBF572}"/>
              </a:ext>
            </a:extLst>
          </p:cNvPr>
          <p:cNvCxnSpPr/>
          <p:nvPr/>
        </p:nvCxnSpPr>
        <p:spPr>
          <a:xfrm>
            <a:off x="10343621" y="5406107"/>
            <a:ext cx="0" cy="8122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049BE5-E862-8041-B11E-73C280661DB3}"/>
              </a:ext>
            </a:extLst>
          </p:cNvPr>
          <p:cNvCxnSpPr/>
          <p:nvPr/>
        </p:nvCxnSpPr>
        <p:spPr>
          <a:xfrm flipH="1">
            <a:off x="1405466" y="3633134"/>
            <a:ext cx="962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E8E539-E828-D24A-866D-3985F76233CA}"/>
              </a:ext>
            </a:extLst>
          </p:cNvPr>
          <p:cNvCxnSpPr/>
          <p:nvPr/>
        </p:nvCxnSpPr>
        <p:spPr>
          <a:xfrm flipH="1">
            <a:off x="1405469" y="5360334"/>
            <a:ext cx="962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126B959-FC76-7F4C-B730-3AE36AE924C6}"/>
              </a:ext>
            </a:extLst>
          </p:cNvPr>
          <p:cNvSpPr txBox="1"/>
          <p:nvPr/>
        </p:nvSpPr>
        <p:spPr>
          <a:xfrm rot="16200000">
            <a:off x="779113" y="4173569"/>
            <a:ext cx="1622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40mm</a:t>
            </a:r>
          </a:p>
          <a:p>
            <a:pPr algn="ctr"/>
            <a:r>
              <a:rPr lang="en-US" dirty="0"/>
              <a:t> (50mm is max)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0ABAB2-8275-804A-8335-A00150DD258A}"/>
              </a:ext>
            </a:extLst>
          </p:cNvPr>
          <p:cNvSpPr txBox="1"/>
          <p:nvPr/>
        </p:nvSpPr>
        <p:spPr>
          <a:xfrm>
            <a:off x="4951908" y="6033711"/>
            <a:ext cx="2511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160mm (170mm is max)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BDAFC-CBAB-4B8F-AAA0-5E661D3A4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458CE-BF47-4C30-92B7-66095494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5290-63AD-BB41-986A-AB34F1B9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808"/>
          </a:xfrm>
        </p:spPr>
        <p:txBody>
          <a:bodyPr>
            <a:normAutofit fontScale="90000"/>
          </a:bodyPr>
          <a:lstStyle/>
          <a:p>
            <a:r>
              <a:rPr lang="en-US" dirty="0"/>
              <a:t>DAB (Detector adapter board) side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83C940-396D-BD43-BFF4-AB5BC5A983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41" r="48442" b="12071"/>
          <a:stretch/>
        </p:blipFill>
        <p:spPr>
          <a:xfrm>
            <a:off x="1810506" y="1974851"/>
            <a:ext cx="9898894" cy="416824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9B5674-9C32-A04F-8DFB-1A4B010A6D41}"/>
              </a:ext>
            </a:extLst>
          </p:cNvPr>
          <p:cNvCxnSpPr>
            <a:cxnSpLocks/>
          </p:cNvCxnSpPr>
          <p:nvPr/>
        </p:nvCxnSpPr>
        <p:spPr>
          <a:xfrm>
            <a:off x="1837657" y="2871132"/>
            <a:ext cx="0" cy="840182"/>
          </a:xfrm>
          <a:prstGeom prst="straightConnector1">
            <a:avLst/>
          </a:prstGeom>
          <a:ln w="444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103758-13A2-4C44-8F4E-F07468FDFB3D}"/>
              </a:ext>
            </a:extLst>
          </p:cNvPr>
          <p:cNvCxnSpPr/>
          <p:nvPr/>
        </p:nvCxnSpPr>
        <p:spPr>
          <a:xfrm flipH="1">
            <a:off x="1205542" y="2871132"/>
            <a:ext cx="962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F05B77-CAFD-9340-BC95-24BECEBE07D5}"/>
              </a:ext>
            </a:extLst>
          </p:cNvPr>
          <p:cNvCxnSpPr>
            <a:cxnSpLocks/>
          </p:cNvCxnSpPr>
          <p:nvPr/>
        </p:nvCxnSpPr>
        <p:spPr>
          <a:xfrm flipH="1">
            <a:off x="1114772" y="3717799"/>
            <a:ext cx="9925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3DA4D77-B986-4D43-9450-40FE7C5F9922}"/>
              </a:ext>
            </a:extLst>
          </p:cNvPr>
          <p:cNvSpPr txBox="1"/>
          <p:nvPr/>
        </p:nvSpPr>
        <p:spPr>
          <a:xfrm rot="16200000">
            <a:off x="1044241" y="2994450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13mm</a:t>
            </a:r>
          </a:p>
          <a:p>
            <a:r>
              <a:rPr lang="en-US" dirty="0"/>
              <a:t>(max)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0656DE-8E5E-B845-B795-B59CA771E9F3}"/>
              </a:ext>
            </a:extLst>
          </p:cNvPr>
          <p:cNvCxnSpPr/>
          <p:nvPr/>
        </p:nvCxnSpPr>
        <p:spPr>
          <a:xfrm flipH="1">
            <a:off x="1114771" y="4310465"/>
            <a:ext cx="962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A347E3-D595-5E44-B958-FA2A0EFB17CB}"/>
              </a:ext>
            </a:extLst>
          </p:cNvPr>
          <p:cNvCxnSpPr>
            <a:cxnSpLocks/>
          </p:cNvCxnSpPr>
          <p:nvPr/>
        </p:nvCxnSpPr>
        <p:spPr>
          <a:xfrm flipH="1">
            <a:off x="1114771" y="4252132"/>
            <a:ext cx="9925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20C207-83B9-0748-9A7A-194F621A0013}"/>
              </a:ext>
            </a:extLst>
          </p:cNvPr>
          <p:cNvCxnSpPr/>
          <p:nvPr/>
        </p:nvCxnSpPr>
        <p:spPr>
          <a:xfrm>
            <a:off x="1205542" y="4030133"/>
            <a:ext cx="0" cy="221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2476DBE-27FF-F746-A948-FEDAB561C2B1}"/>
              </a:ext>
            </a:extLst>
          </p:cNvPr>
          <p:cNvCxnSpPr>
            <a:cxnSpLocks/>
          </p:cNvCxnSpPr>
          <p:nvPr/>
        </p:nvCxnSpPr>
        <p:spPr>
          <a:xfrm flipV="1">
            <a:off x="1205542" y="4310465"/>
            <a:ext cx="0" cy="270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2F57020-2D5E-934A-ACF0-36CCED21B685}"/>
              </a:ext>
            </a:extLst>
          </p:cNvPr>
          <p:cNvSpPr txBox="1"/>
          <p:nvPr/>
        </p:nvSpPr>
        <p:spPr>
          <a:xfrm rot="16200000">
            <a:off x="387406" y="4125798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~5mm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732C00-6E49-44D7-81F6-CE1A5AD6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B6BF3-E90B-47EF-A4D7-9710F6DC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2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1C05A-82FA-46C9-A863-910CCCDB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4252E-A435-4DA9-8D76-C8632F79B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DB29F-D94B-4230-A1E8-D52D3F3D1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498" y="533420"/>
            <a:ext cx="7716039" cy="5959455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00F26D-C6EB-449B-9B5C-7A6AD9E7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06E37-087D-4A3C-BBC3-FD63F700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6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1EAE-DABC-4BC5-AFAD-30B1B42B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652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and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B3F2F-79B5-49F7-99FC-0D7D0C061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design is conceptual. In order to proceed for real design, we need to send a PO to SAMTEC. The quote will be sent to me before the end of this week.</a:t>
            </a:r>
          </a:p>
          <a:p>
            <a:pPr lvl="1"/>
            <a:r>
              <a:rPr lang="en-US" dirty="0"/>
              <a:t>We have to decide today</a:t>
            </a:r>
          </a:p>
          <a:p>
            <a:pPr lvl="1"/>
            <a:endParaRPr lang="en-US" dirty="0"/>
          </a:p>
          <a:p>
            <a:r>
              <a:rPr lang="en-US" dirty="0"/>
              <a:t>The size of PCB will be finalized after PCB design is completed. Current concept is a little bigger than I requested.</a:t>
            </a:r>
          </a:p>
          <a:p>
            <a:pPr lvl="1"/>
            <a:endParaRPr lang="en-US" dirty="0"/>
          </a:p>
          <a:p>
            <a:r>
              <a:rPr lang="en-US" dirty="0"/>
              <a:t>Irakli pointed out that we should consider the possible detachment of the DAB (detector </a:t>
            </a:r>
            <a:r>
              <a:rPr lang="en-US" dirty="0" err="1"/>
              <a:t>adaptrr</a:t>
            </a:r>
            <a:r>
              <a:rPr lang="en-US" dirty="0"/>
              <a:t> board) due to cable strain. (4 ribbon cable per DAB). Placing a screw to fix the PCB to detector is a good idea, but we need to engineer a bit.</a:t>
            </a:r>
          </a:p>
          <a:p>
            <a:pPr lvl="1"/>
            <a:endParaRPr lang="en-US" dirty="0"/>
          </a:p>
          <a:p>
            <a:r>
              <a:rPr lang="en-US" dirty="0"/>
              <a:t>Cable length can be anything. I think ~6cm is enough, since the FAB (FEE adapter board) has 40mm length already.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EFECB-C162-4028-A46C-B6F987BE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3F23F-9A7C-4B52-A1F7-43731DD4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9D1F-C1CC-4AFD-A017-40C31F39A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61F4-4C31-4590-92BC-F43DAAE4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DF31F-BD84-492A-B361-F7D6D595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A5B97-D47B-464C-9747-95D05EDF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DE65-21C5-4B9F-9877-44CBB229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D82CF-64C8-4D39-A55A-DC0789F9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4F9E85-8F40-46D1-BC1C-8ADEBDD38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909" y="304547"/>
            <a:ext cx="8012374" cy="618832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455AE1-A61D-4E8B-A0DF-6D145991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85D84-DE9F-4FCA-8BB3-D286CBC9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C4A0-6A5C-4BE8-8183-4CD389E9A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E3F37-B796-4FB6-A2E8-950AECD58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825F8-97F6-46A5-953A-43DA7AA5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670B2-68BD-43A2-9A2E-66B7FFD2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55A1-221C-3445-8EB1-A0524C991C43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8C0C30-8630-4AFE-9A85-44D9E437D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679" y="499582"/>
            <a:ext cx="9272642" cy="599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205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Transition cable for TPOT</vt:lpstr>
      <vt:lpstr>Whole set drawing</vt:lpstr>
      <vt:lpstr>FAB (FEE adapter board) side</vt:lpstr>
      <vt:lpstr>DAB (Detector adapter board) side</vt:lpstr>
      <vt:lpstr>PowerPoint Presentation</vt:lpstr>
      <vt:lpstr>Status and Issues</vt:lpstr>
      <vt:lpstr>Backup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Sakaguchi, Takao</dc:creator>
  <cp:lastModifiedBy>Microsoft Office User</cp:lastModifiedBy>
  <cp:revision>7</cp:revision>
  <dcterms:created xsi:type="dcterms:W3CDTF">2021-11-24T15:40:08Z</dcterms:created>
  <dcterms:modified xsi:type="dcterms:W3CDTF">2021-12-17T23:38:17Z</dcterms:modified>
</cp:coreProperties>
</file>