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embeddings/Microsoft_Equation1.bin" ContentType="application/vnd.openxmlformats-officedocument.oleObject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3" r:id="rId7"/>
    <p:sldId id="273" r:id="rId8"/>
    <p:sldId id="264" r:id="rId9"/>
    <p:sldId id="265" r:id="rId10"/>
    <p:sldId id="274" r:id="rId11"/>
    <p:sldId id="267" r:id="rId12"/>
    <p:sldId id="275" r:id="rId13"/>
    <p:sldId id="268" r:id="rId14"/>
    <p:sldId id="269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8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4E5C-B7A6-A84B-B6E5-18771AE9499C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745D-294F-5A4D-B9A0-9F358AFC9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C7DEA-EEEC-3041-9419-C081F67F4266}" type="datetimeFigureOut">
              <a:rPr lang="en-US" smtClean="0"/>
              <a:pPr/>
              <a:t>7/6/12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F565-12FD-9141-8F7B-7A56DB3A9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6574-4309-0C4F-AC54-24DBCACA42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Metrology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Pate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8/16/11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Fits for Large Wedges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We are fitting four measured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 to four design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locations, using three parameters; this means the fit has five degree of freedom.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Straight Connector 6"/>
          <p:cNvCxnSpPr>
            <a:endCxn id="32" idx="0"/>
          </p:cNvCxnSpPr>
          <p:nvPr/>
        </p:nvCxnSpPr>
        <p:spPr>
          <a:xfrm rot="16200000" flipH="1">
            <a:off x="994527" y="3992549"/>
            <a:ext cx="1704511" cy="499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486150" y="3810000"/>
            <a:ext cx="1524000" cy="635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endParaRPr lang="en-US" i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5" name="Straight Connector 14"/>
          <p:cNvCxnSpPr>
            <a:stCxn id="16" idx="4"/>
            <a:endCxn id="17" idx="4"/>
          </p:cNvCxnSpPr>
          <p:nvPr/>
        </p:nvCxnSpPr>
        <p:spPr>
          <a:xfrm rot="16200000" flipH="1">
            <a:off x="4902597" y="4304057"/>
            <a:ext cx="1828801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770880" y="329861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771674" y="512741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771675" y="308610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770880" y="530225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95867" y="5791200"/>
            <a:ext cx="778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fits like this are performed.</a:t>
            </a:r>
            <a:endParaRPr lang="en-US" sz="2400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378027" y="329861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184900" y="329861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378027" y="308610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184900" y="308610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849405" y="3086106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848610" y="5302256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2455757" y="3086104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262630" y="3086104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20612038">
            <a:off x="1410546" y="3298613"/>
            <a:ext cx="898313" cy="1920242"/>
            <a:chOff x="1410546" y="3298613"/>
            <a:chExt cx="898313" cy="192024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410546" y="3298613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1803399" y="3298614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1804193" y="5127415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2217419" y="3298614"/>
              <a:ext cx="91440" cy="9144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69807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St1NE Local Fits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5613400"/>
            <a:ext cx="7018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Residuals are consistent with a measurement error of about 5 µ.</a:t>
            </a:r>
          </a:p>
          <a:p>
            <a:r>
              <a:rPr lang="en-US" dirty="0" smtClean="0"/>
              <a:t>The distribution of the rotations shows a full range of ~9 </a:t>
            </a:r>
            <a:r>
              <a:rPr lang="en-US" dirty="0" err="1" smtClean="0"/>
              <a:t>milliradians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distribution of the translations shows a full range of about 250 µ.</a:t>
            </a:r>
          </a:p>
        </p:txBody>
      </p:sp>
      <p:pic>
        <p:nvPicPr>
          <p:cNvPr id="7" name="Picture 6" descr="Station1-Northeast_lo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3100" y="0"/>
            <a:ext cx="7200900" cy="561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69807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St2NE Local Fits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613400"/>
            <a:ext cx="7018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Residuals are consistent with a measurement error of about 5 µ.</a:t>
            </a:r>
          </a:p>
          <a:p>
            <a:r>
              <a:rPr lang="en-US" dirty="0" smtClean="0"/>
              <a:t>The distribution of the rotations shows a full range of ~5 </a:t>
            </a:r>
            <a:r>
              <a:rPr lang="en-US" dirty="0" err="1" smtClean="0"/>
              <a:t>milliradians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distribution of the translations shows a full range of about 250 µ.</a:t>
            </a:r>
          </a:p>
          <a:p>
            <a:r>
              <a:rPr lang="en-US" dirty="0" smtClean="0"/>
              <a:t>Chi-square distribution is  wider: more degrees of freedom.</a:t>
            </a:r>
          </a:p>
        </p:txBody>
      </p:sp>
      <p:pic>
        <p:nvPicPr>
          <p:cNvPr id="8" name="Picture 7" descr="station2-northeast_loc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3100" y="0"/>
            <a:ext cx="7200900" cy="561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Sensor Length and Flatness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0533"/>
            <a:ext cx="8441268" cy="14223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Are the sensors parallel to the plane formed by the three survey pins?</a:t>
            </a:r>
          </a:p>
          <a:p>
            <a:pPr>
              <a:buNone/>
            </a:pPr>
            <a:r>
              <a:rPr lang="en-US" sz="1800" dirty="0" smtClean="0"/>
              <a:t>Look at the measured distance </a:t>
            </a:r>
            <a:r>
              <a:rPr lang="en-US" sz="1800" i="1" dirty="0" err="1" smtClean="0"/>
              <a:t>s</a:t>
            </a:r>
            <a:r>
              <a:rPr lang="en-US" sz="1800" dirty="0" smtClean="0"/>
              <a:t>’ between the two reference marks on each sensor, and compare this to the known distance </a:t>
            </a:r>
            <a:r>
              <a:rPr lang="en-US" sz="1800" i="1" dirty="0" err="1" smtClean="0"/>
              <a:t>s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 smtClean="0"/>
              <a:t>For the small sensors, </a:t>
            </a:r>
            <a:r>
              <a:rPr lang="en-US" sz="1800" i="1" dirty="0" err="1" smtClean="0"/>
              <a:t>s</a:t>
            </a:r>
            <a:r>
              <a:rPr lang="en-US" sz="1800" dirty="0" smtClean="0"/>
              <a:t> = 49585 µ.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396918" y="2478486"/>
          <a:ext cx="1537005" cy="1115687"/>
        </p:xfrm>
        <a:graphic>
          <a:graphicData uri="http://schemas.openxmlformats.org/presentationml/2006/ole">
            <p:oleObj spid="_x0000_s28674" name="Equation" r:id="rId3" imgW="889000" imgH="64770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57201" y="2463800"/>
            <a:ext cx="5190066" cy="11345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1" y="3598333"/>
            <a:ext cx="519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080001" y="3031067"/>
            <a:ext cx="1134533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0467" y="27178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Sensor length    </a:t>
            </a:r>
            <a:r>
              <a:rPr lang="en-US" i="1" dirty="0" err="1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7668" y="3710001"/>
            <a:ext cx="336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Measured projection of sensor   </a:t>
            </a:r>
            <a:r>
              <a:rPr lang="en-US" i="1" dirty="0" err="1" smtClean="0">
                <a:solidFill>
                  <a:srgbClr val="FF0000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9516" y="2848117"/>
            <a:ext cx="35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d</a:t>
            </a:r>
            <a:endParaRPr lang="en-US" i="1" dirty="0"/>
          </a:p>
        </p:txBody>
      </p:sp>
      <p:sp>
        <p:nvSpPr>
          <p:cNvPr id="18" name="Arc 17"/>
          <p:cNvSpPr/>
          <p:nvPr/>
        </p:nvSpPr>
        <p:spPr>
          <a:xfrm>
            <a:off x="2745093" y="2802863"/>
            <a:ext cx="875353" cy="1590939"/>
          </a:xfrm>
          <a:prstGeom prst="arc">
            <a:avLst>
              <a:gd name="adj1" fmla="val 1759204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56959" y="3036330"/>
            <a:ext cx="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Symbol" charset="2"/>
                <a:cs typeface="Symbol" charset="2"/>
              </a:rPr>
              <a:t>q</a:t>
            </a:r>
            <a:endParaRPr lang="en-US" i="1" dirty="0"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0467" y="4521200"/>
            <a:ext cx="684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Examine the distribution of differences </a:t>
            </a:r>
            <a:r>
              <a:rPr lang="en-US" i="1" dirty="0" err="1" smtClean="0"/>
              <a:t>s</a:t>
            </a:r>
            <a:r>
              <a:rPr lang="en-US" i="1" dirty="0" smtClean="0"/>
              <a:t>’</a:t>
            </a:r>
            <a:r>
              <a:rPr lang="en-US" dirty="0" smtClean="0"/>
              <a:t> – </a:t>
            </a:r>
            <a:r>
              <a:rPr lang="en-US" i="1" dirty="0" err="1" smtClean="0"/>
              <a:t>s</a:t>
            </a:r>
            <a:r>
              <a:rPr lang="en-US" dirty="0" smtClean="0"/>
              <a:t>.  This should be a distribution near 0, perhaps with a tail on the negative side.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1822"/>
            <a:ext cx="3810000" cy="504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St1NE </a:t>
            </a:r>
            <a:r>
              <a:rPr lang="en-US" sz="2300" dirty="0" smtClean="0"/>
              <a:t>Sensor Lengths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778933"/>
            <a:ext cx="41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largest observed deviation is -4 µ.</a:t>
            </a:r>
          </a:p>
          <a:p>
            <a:endParaRPr lang="en-US" dirty="0" smtClean="0"/>
          </a:p>
          <a:p>
            <a:r>
              <a:rPr lang="en-US" dirty="0" smtClean="0"/>
              <a:t>That is a non-flatness of 12.7 </a:t>
            </a:r>
            <a:r>
              <a:rPr lang="en-US" dirty="0" err="1" smtClean="0"/>
              <a:t>milliradians</a:t>
            </a:r>
            <a:r>
              <a:rPr lang="en-US" dirty="0" smtClean="0"/>
              <a:t>, and a lift of </a:t>
            </a:r>
            <a:r>
              <a:rPr lang="en-US" i="1" dirty="0" err="1" smtClean="0"/>
              <a:t>d</a:t>
            </a:r>
            <a:r>
              <a:rPr lang="en-US" dirty="0" smtClean="0"/>
              <a:t> = 0.63 mm. </a:t>
            </a:r>
          </a:p>
        </p:txBody>
      </p:sp>
      <p:pic>
        <p:nvPicPr>
          <p:cNvPr id="7" name="Picture 6" descr="Station1-Northeast_length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97400" y="0"/>
            <a:ext cx="4546600" cy="42739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9" idx="0"/>
            <a:endCxn id="10" idx="4"/>
          </p:cNvCxnSpPr>
          <p:nvPr/>
        </p:nvCxnSpPr>
        <p:spPr>
          <a:xfrm rot="16200000" flipH="1" flipV="1">
            <a:off x="5493783" y="1840890"/>
            <a:ext cx="2307590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4"/>
            <a:endCxn id="10" idx="4"/>
          </p:cNvCxnSpPr>
          <p:nvPr/>
        </p:nvCxnSpPr>
        <p:spPr>
          <a:xfrm rot="16200000" flipH="1">
            <a:off x="5342677" y="1690580"/>
            <a:ext cx="2216152" cy="392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3" idx="4"/>
            <a:endCxn id="10" idx="4"/>
          </p:cNvCxnSpPr>
          <p:nvPr/>
        </p:nvCxnSpPr>
        <p:spPr>
          <a:xfrm rot="5400000">
            <a:off x="5746114" y="1679997"/>
            <a:ext cx="2216152" cy="414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1822"/>
            <a:ext cx="3810000" cy="504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St2NE </a:t>
            </a:r>
            <a:r>
              <a:rPr lang="en-US" sz="2300" dirty="0" smtClean="0"/>
              <a:t>Sensor Lengths</a:t>
            </a:r>
            <a:endParaRPr lang="en-US" sz="2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778933"/>
            <a:ext cx="41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case of large wedges, we can also look at the “diagonal” distance between the bottom center reference mark and the top side reference marks.</a:t>
            </a:r>
          </a:p>
        </p:txBody>
      </p:sp>
      <p:pic>
        <p:nvPicPr>
          <p:cNvPr id="8" name="Picture 7" descr="station2-northeast_length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23663" y="3492500"/>
            <a:ext cx="7200901" cy="3365500"/>
          </a:xfrm>
          <a:prstGeom prst="rect">
            <a:avLst/>
          </a:prstGeom>
        </p:spPr>
      </p:pic>
      <p:sp>
        <p:nvSpPr>
          <p:cNvPr id="9" name="Oval 8"/>
          <p:cNvSpPr>
            <a:spLocks noChangeAspect="1"/>
          </p:cNvSpPr>
          <p:nvPr/>
        </p:nvSpPr>
        <p:spPr>
          <a:xfrm>
            <a:off x="6602255" y="687493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601460" y="2903643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208607" y="687491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015480" y="687491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6200000" flipH="1" flipV="1">
            <a:off x="-416798" y="5202157"/>
            <a:ext cx="2307590" cy="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7382297" y="5051846"/>
            <a:ext cx="2216152" cy="392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785734" y="5041263"/>
            <a:ext cx="2216152" cy="414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 Analysis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have posted 4 files with all the analysis histograms in the CDS agenda for this meeting</a:t>
            </a:r>
          </a:p>
          <a:p>
            <a:r>
              <a:rPr lang="en-US" dirty="0" smtClean="0"/>
              <a:t>Data files from Hexagon and the ROOT macro are in CVS offline/analysis/</a:t>
            </a:r>
            <a:r>
              <a:rPr lang="en-US" dirty="0" err="1" smtClean="0"/>
              <a:t>fvtx</a:t>
            </a:r>
            <a:r>
              <a:rPr lang="en-US" dirty="0" smtClean="0"/>
              <a:t>/metrology/.</a:t>
            </a:r>
          </a:p>
          <a:p>
            <a:r>
              <a:rPr lang="en-US" dirty="0" smtClean="0"/>
              <a:t>Homework:  Study gravitational loading by comparing data for Station4 </a:t>
            </a:r>
            <a:r>
              <a:rPr lang="en-US" dirty="0" err="1" smtClean="0"/>
              <a:t>SouthWest</a:t>
            </a:r>
            <a:r>
              <a:rPr lang="en-US" dirty="0" smtClean="0"/>
              <a:t> in two orientations.</a:t>
            </a:r>
          </a:p>
          <a:p>
            <a:r>
              <a:rPr lang="en-US" dirty="0" smtClean="0"/>
              <a:t>Homework:  Discuss how to </a:t>
            </a:r>
            <a:r>
              <a:rPr lang="en-US" dirty="0" err="1" smtClean="0"/>
              <a:t>parametrize</a:t>
            </a:r>
            <a:r>
              <a:rPr lang="en-US" dirty="0" smtClean="0"/>
              <a:t> sensor locations in a way that is best suited to track-</a:t>
            </a:r>
            <a:r>
              <a:rPr lang="en-US" smtClean="0"/>
              <a:t>finding optimization.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Metrology Data Quality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Compare measured positions of reference marks to design positions:  two steps</a:t>
            </a:r>
          </a:p>
          <a:p>
            <a:pPr lvl="1"/>
            <a:r>
              <a:rPr lang="en-US" sz="2400" dirty="0" smtClean="0"/>
              <a:t>Global translation &amp; rotation to best match design positions (“global fit”)</a:t>
            </a:r>
          </a:p>
          <a:p>
            <a:pPr lvl="1"/>
            <a:r>
              <a:rPr lang="en-US" sz="2400" dirty="0" smtClean="0"/>
              <a:t>Local translation &amp; rotation of each wedge, to take into consideration small misplacements (“local fit”)</a:t>
            </a:r>
          </a:p>
          <a:p>
            <a:pPr lvl="1">
              <a:buNone/>
            </a:pPr>
            <a:r>
              <a:rPr lang="en-US" sz="2400" dirty="0" smtClean="0"/>
              <a:t>The size of local misplacements should be consistent with the mechanical tolerances of holes, screws, etc.</a:t>
            </a:r>
          </a:p>
          <a:p>
            <a:pPr lvl="1">
              <a:buNone/>
            </a:pPr>
            <a:r>
              <a:rPr lang="en-US" sz="2400" dirty="0" smtClean="0"/>
              <a:t>The residuals remaining after the local misplacements are taken into account should reflect the measurement errors in the CMM.</a:t>
            </a:r>
            <a:endParaRPr lang="en-US" dirty="0" smtClean="0"/>
          </a:p>
          <a:p>
            <a:r>
              <a:rPr lang="en-US" sz="2400" dirty="0" smtClean="0"/>
              <a:t>Compare distances between reference marks to known values; could measure non-flatness of the sensor (i.e., is each sensor parallel to the plane determined by the three survey pins?).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751667" cy="6820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Locations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3615267" cy="455506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small disks can only use the two center reference marks</a:t>
            </a:r>
          </a:p>
          <a:p>
            <a:r>
              <a:rPr lang="en-US" sz="1800" dirty="0" smtClean="0"/>
              <a:t>The inner one is located 44000+200=44200 microns from the center</a:t>
            </a:r>
          </a:p>
          <a:p>
            <a:r>
              <a:rPr lang="en-US" sz="1800" dirty="0" smtClean="0"/>
              <a:t>The outer one is located 44000+49785=93785 microns from the center</a:t>
            </a:r>
          </a:p>
          <a:p>
            <a:r>
              <a:rPr lang="en-US" sz="1800" dirty="0" smtClean="0"/>
              <a:t>There are 24 wedges, spaced by 7.5 degrees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Red is upstream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Blue is downstream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c_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56616" y="0"/>
            <a:ext cx="3498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c_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0"/>
            <a:ext cx="3498850" cy="6858000"/>
          </a:xfrm>
          <a:prstGeom prst="rect">
            <a:avLst/>
          </a:prstGeom>
        </p:spPr>
      </p:pic>
      <p:pic>
        <p:nvPicPr>
          <p:cNvPr id="7" name="Picture 6" descr="small_disk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00" y="0"/>
            <a:ext cx="421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c_desig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0"/>
            <a:ext cx="3498850" cy="6858000"/>
          </a:xfrm>
          <a:prstGeom prst="rect">
            <a:avLst/>
          </a:prstGeom>
        </p:spPr>
      </p:pic>
      <p:pic>
        <p:nvPicPr>
          <p:cNvPr id="9" name="Picture 8" descr="P13100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12912" y="1007809"/>
            <a:ext cx="6280574" cy="47104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11375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St1NE Global Fit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075267"/>
            <a:ext cx="2226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</a:t>
            </a:r>
            <a:r>
              <a:rPr lang="en-US" dirty="0" smtClean="0">
                <a:solidFill>
                  <a:srgbClr val="FF0000"/>
                </a:solidFill>
              </a:rPr>
              <a:t>measured points</a:t>
            </a:r>
            <a:r>
              <a:rPr lang="en-US" dirty="0" smtClean="0"/>
              <a:t> are rotated and translated together to best fit the </a:t>
            </a:r>
            <a:r>
              <a:rPr lang="en-US" dirty="0" smtClean="0">
                <a:solidFill>
                  <a:srgbClr val="0000FF"/>
                </a:solidFill>
              </a:rPr>
              <a:t>design locations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Blue=design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Red=measurements</a:t>
            </a:r>
          </a:p>
          <a:p>
            <a:endParaRPr lang="en-US" dirty="0" smtClean="0"/>
          </a:p>
          <a:p>
            <a:r>
              <a:rPr lang="en-US" dirty="0" smtClean="0"/>
              <a:t>Using un-weighted chi-square; I do not assume I know what the CMM errors are yet.</a:t>
            </a:r>
            <a:endParaRPr lang="en-US" dirty="0"/>
          </a:p>
        </p:txBody>
      </p:sp>
      <p:pic>
        <p:nvPicPr>
          <p:cNvPr id="10" name="Picture 9" descr="Station1-Northeast_glob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11375" y="0"/>
            <a:ext cx="7032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11375" cy="6228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St2NE Global Fit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075267"/>
            <a:ext cx="22267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</a:t>
            </a:r>
            <a:r>
              <a:rPr lang="en-US" dirty="0" smtClean="0">
                <a:solidFill>
                  <a:srgbClr val="FF0000"/>
                </a:solidFill>
              </a:rPr>
              <a:t>measured points</a:t>
            </a:r>
            <a:r>
              <a:rPr lang="en-US" dirty="0" smtClean="0"/>
              <a:t> are rotated and translated together to best fit the </a:t>
            </a:r>
            <a:r>
              <a:rPr lang="en-US" dirty="0" smtClean="0">
                <a:solidFill>
                  <a:srgbClr val="0000FF"/>
                </a:solidFill>
              </a:rPr>
              <a:t>design locations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Blue=design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Red=measurements</a:t>
            </a:r>
          </a:p>
          <a:p>
            <a:endParaRPr lang="en-US" dirty="0" smtClean="0"/>
          </a:p>
          <a:p>
            <a:r>
              <a:rPr lang="en-US" dirty="0" smtClean="0"/>
              <a:t>Using un-weighted chi-square; I do not assume I know what the CMM errors are yet.</a:t>
            </a:r>
            <a:endParaRPr lang="en-US" dirty="0"/>
          </a:p>
        </p:txBody>
      </p:sp>
      <p:pic>
        <p:nvPicPr>
          <p:cNvPr id="7" name="Picture 6" descr="station2-northeast_glob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11375" y="-1"/>
            <a:ext cx="70326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Each measured wedge is now allowed to rotate/translate individually to better fit the design locations.  This step directly measures the sizes of “misplacements” that occurred during assembly, as allowed by mechanical tolerances.</a:t>
            </a:r>
          </a:p>
          <a:p>
            <a:pPr>
              <a:buNone/>
            </a:pPr>
            <a:r>
              <a:rPr lang="en-US" sz="2400" dirty="0" smtClean="0"/>
              <a:t>Homework:  need to analyze all the sources of “misplacements” to determine which ones dominate the observations.</a:t>
            </a:r>
          </a:p>
          <a:p>
            <a:pPr lvl="1"/>
            <a:r>
              <a:rPr lang="en-US" sz="2000" dirty="0" smtClean="0"/>
              <a:t>Placement of sensor on HDI</a:t>
            </a:r>
          </a:p>
          <a:p>
            <a:pPr lvl="1"/>
            <a:r>
              <a:rPr lang="en-US" sz="2000" dirty="0" smtClean="0"/>
              <a:t>Placement of pedestals on HDI</a:t>
            </a:r>
          </a:p>
          <a:p>
            <a:pPr lvl="1"/>
            <a:r>
              <a:rPr lang="en-US" sz="2000" dirty="0" smtClean="0"/>
              <a:t>Tolerance of pinholes on pedestals</a:t>
            </a:r>
          </a:p>
          <a:p>
            <a:pPr lvl="1"/>
            <a:r>
              <a:rPr lang="en-US" sz="2000" dirty="0" smtClean="0"/>
              <a:t>Location of pins on disk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Fits for Small Wedges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We are fitting two measured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 to two design (</a:t>
            </a:r>
            <a:r>
              <a:rPr lang="en-US" sz="2400" dirty="0" err="1" smtClean="0"/>
              <a:t>x,y</a:t>
            </a:r>
            <a:r>
              <a:rPr lang="en-US" sz="2400" dirty="0" smtClean="0"/>
              <a:t>) locations, using three parameters; this means the fit has one degree of freedom.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5/11/11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46574-4309-0C4F-AC54-24DBCACA42C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787400" y="4013200"/>
            <a:ext cx="1828800" cy="491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>
            <a:spLocks noChangeAspect="1"/>
          </p:cNvSpPr>
          <p:nvPr/>
        </p:nvSpPr>
        <p:spPr>
          <a:xfrm>
            <a:off x="1410546" y="329861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1901613" y="5127413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545080" y="308610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545080" y="5302250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486150" y="3810000"/>
            <a:ext cx="1524000" cy="635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endParaRPr lang="en-US" i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5" name="Straight Connector 14"/>
          <p:cNvCxnSpPr>
            <a:stCxn id="16" idx="4"/>
            <a:endCxn id="17" idx="4"/>
          </p:cNvCxnSpPr>
          <p:nvPr/>
        </p:nvCxnSpPr>
        <p:spPr>
          <a:xfrm rot="16200000" flipH="1">
            <a:off x="4902597" y="4304057"/>
            <a:ext cx="1828801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770880" y="3298614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771674" y="5127415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771675" y="308610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770880" y="5302252"/>
            <a:ext cx="91440" cy="9144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15616" y="3418806"/>
            <a:ext cx="24235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fit will center the measured reference marks with respect to the design reference marks; that’s the only degree of freedom.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371413" y="4313132"/>
            <a:ext cx="1628563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5867" y="5791200"/>
            <a:ext cx="778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fits like this are performed.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917</Words>
  <Application>Microsoft Macintosh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Analysis of Metrology Data</vt:lpstr>
      <vt:lpstr>Metrology Data Quality Analysis</vt:lpstr>
      <vt:lpstr>Design Locations</vt:lpstr>
      <vt:lpstr>Slide 4</vt:lpstr>
      <vt:lpstr>Slide 5</vt:lpstr>
      <vt:lpstr>St1NE Global Fit</vt:lpstr>
      <vt:lpstr>St2NE Global Fit</vt:lpstr>
      <vt:lpstr>Local Fits</vt:lpstr>
      <vt:lpstr>Local Fits for Small Wedges</vt:lpstr>
      <vt:lpstr>Local Fits for Large Wedges</vt:lpstr>
      <vt:lpstr>St1NE Local Fits</vt:lpstr>
      <vt:lpstr>St2NE Local Fits</vt:lpstr>
      <vt:lpstr>Sensor Length and Flatness</vt:lpstr>
      <vt:lpstr>St1NE Sensor Lengths</vt:lpstr>
      <vt:lpstr>St2NE Sensor Lengths</vt:lpstr>
      <vt:lpstr>Data Quality Analysis Complete</vt:lpstr>
    </vt:vector>
  </TitlesOfParts>
  <Company>NMSU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Metrology Data from First Two Small Disks</dc:title>
  <dc:creator>Stephen Pate</dc:creator>
  <cp:lastModifiedBy>Hubert Van Hecke</cp:lastModifiedBy>
  <cp:revision>9</cp:revision>
  <cp:lastPrinted>2011-05-11T07:21:24Z</cp:lastPrinted>
  <dcterms:created xsi:type="dcterms:W3CDTF">2012-07-06T23:29:20Z</dcterms:created>
  <dcterms:modified xsi:type="dcterms:W3CDTF">2012-07-06T23:32:03Z</dcterms:modified>
</cp:coreProperties>
</file>