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1/28/13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1/28/13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1/28/13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1/28/13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1/28/13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1/28/13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1/28/13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1/28/13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1/28/13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1/28/13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1/28/13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1/28/13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9" y="422108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B3L12 stave</a:t>
            </a:r>
          </a:p>
          <a:p>
            <a:r>
              <a:rPr kumimoji="1" lang="en-US" altLang="ja-JP" dirty="0" smtClean="0"/>
              <a:t>The upper side in this picture is the side where the leak position was first found</a:t>
            </a:r>
          </a:p>
          <a:p>
            <a:r>
              <a:rPr lang="en-US" altLang="ja-JP" dirty="0" smtClean="0"/>
              <a:t>The lower side in this picture is the side where we see strange object inside the tube</a:t>
            </a:r>
          </a:p>
          <a:p>
            <a:r>
              <a:rPr lang="en-US" altLang="ja-JP" dirty="0" smtClean="0"/>
              <a:t>The lower side was cut by Bill Lenz at the middle so that we can see inside of the tube</a:t>
            </a:r>
          </a:p>
          <a:p>
            <a:r>
              <a:rPr lang="en-US" altLang="ja-JP" dirty="0" smtClean="0"/>
              <a:t>The strange objects are at the corner of the tube.</a:t>
            </a:r>
          </a:p>
          <a:p>
            <a:r>
              <a:rPr lang="en-US" altLang="ja-JP" dirty="0" smtClean="0"/>
              <a:t>A half of the tube stayed in the stave. The other half was cut out and was placed next to the stave. The </a:t>
            </a:r>
            <a:r>
              <a:rPr lang="en-US" altLang="ja-JP" dirty="0" err="1" smtClean="0"/>
              <a:t>Kapton</a:t>
            </a:r>
            <a:r>
              <a:rPr lang="en-US" altLang="ja-JP" dirty="0" smtClean="0"/>
              <a:t> tape is to protect the cut area. It was placed after Bill Lenz cut the tube. Then he cut/removed the carbon sheet of the upper part to reveal the tube.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63143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463989" y="335699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RIM6125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126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6675"/>
            <a:ext cx="50863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1560" y="3448585"/>
            <a:ext cx="386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19152107 We found a proper lightning </a:t>
            </a:r>
            <a:endParaRPr kumimoji="1" lang="ja-JP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378" y="82009"/>
            <a:ext cx="3512824" cy="190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992717"/>
            <a:ext cx="2064289" cy="145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7917"/>
            <a:ext cx="2950527" cy="210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5576" y="5910792"/>
            <a:ext cx="3479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Looks like a think film-like layer. It is possible that Rachid scratched off some of them</a:t>
            </a:r>
            <a:endParaRPr kumimoji="1" lang="ja-JP" altLang="en-US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94758"/>
            <a:ext cx="2808312" cy="203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014" y="3789685"/>
            <a:ext cx="2971529" cy="277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358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5438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950973" y="2655615"/>
            <a:ext cx="572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tube is really dirty. A lot of reactions. A lot of dirty stuff.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1935" y="3024947"/>
            <a:ext cx="60674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11560" y="6381328"/>
            <a:ext cx="792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Start scanning the upper part: Aluminum tube surface.  RIM6134. 13:18=12:03 EST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299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7873"/>
            <a:ext cx="2625371" cy="199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525640" y="2367554"/>
            <a:ext cx="2861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19132346  13:23 (11:48 EST)</a:t>
            </a:r>
          </a:p>
          <a:p>
            <a:r>
              <a:rPr kumimoji="1" lang="en-US" altLang="ja-JP" dirty="0" smtClean="0"/>
              <a:t>start of upper surface scan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76291"/>
            <a:ext cx="2585983" cy="182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6291"/>
            <a:ext cx="2462237" cy="182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 flipH="1">
            <a:off x="683568" y="2690719"/>
            <a:ext cx="4680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9433" y="3194017"/>
            <a:ext cx="2379459" cy="167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013885"/>
            <a:ext cx="2652138" cy="175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1564"/>
            <a:ext cx="2608995" cy="201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5536" y="5157192"/>
            <a:ext cx="321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19133424 End 13:34 (11:59 EST)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126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8438"/>
            <a:ext cx="3240360" cy="238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244950" y="2944002"/>
            <a:ext cx="2234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19134254</a:t>
            </a:r>
          </a:p>
          <a:p>
            <a:r>
              <a:rPr kumimoji="1" lang="en-US" altLang="ja-JP" dirty="0" smtClean="0"/>
              <a:t>Looks like a leak point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9566"/>
            <a:ext cx="461962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187624" y="4180438"/>
            <a:ext cx="286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19134126   13:41 (12:01EST)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1"/>
            <a:ext cx="3789836" cy="263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691680" y="4711165"/>
            <a:ext cx="2502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RIM6138  13:18(camera)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12:03 EST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5661248"/>
            <a:ext cx="4035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After top surface scan, see the side wall</a:t>
            </a:r>
          </a:p>
          <a:p>
            <a:r>
              <a:rPr lang="en-US" altLang="ja-JP" dirty="0" smtClean="0"/>
              <a:t>We found a large corrosion near the end.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126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862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51520" y="3284984"/>
            <a:ext cx="4170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RIM6146  scan of the smal</a:t>
            </a:r>
            <a:r>
              <a:rPr lang="en-US" altLang="ja-JP" dirty="0" smtClean="0"/>
              <a:t>l cut-away piece</a:t>
            </a:r>
          </a:p>
          <a:p>
            <a:r>
              <a:rPr lang="en-US" altLang="ja-JP" dirty="0" smtClean="0"/>
              <a:t>13:30(camera) = 12:15 EST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744416" cy="229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220072" y="2916144"/>
            <a:ext cx="278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19135219  13:52=12:17 EST</a:t>
            </a:r>
            <a:endParaRPr kumimoji="1" lang="ja-JP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0185" y="3313818"/>
            <a:ext cx="3586336" cy="242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201079" y="5855345"/>
            <a:ext cx="2782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19140956  14:09=12:29 EST</a:t>
            </a:r>
          </a:p>
          <a:p>
            <a:r>
              <a:rPr lang="en-US" altLang="ja-JP" dirty="0" smtClean="0"/>
              <a:t>End of Scan. Lunch break.</a:t>
            </a:r>
            <a:endParaRPr kumimoji="1" lang="ja-JP" alt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578" y="3991122"/>
            <a:ext cx="3432448" cy="215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39552" y="6381328"/>
            <a:ext cx="374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19140319. This is the “strange object”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126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47640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上矢印 2"/>
          <p:cNvSpPr/>
          <p:nvPr/>
        </p:nvSpPr>
        <p:spPr>
          <a:xfrm>
            <a:off x="2576344" y="1621829"/>
            <a:ext cx="137305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9586"/>
            <a:ext cx="3477478" cy="242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436096" y="2834071"/>
            <a:ext cx="269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RIM6158  14:35=13:20 EST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7296" y="2300457"/>
            <a:ext cx="379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RIM6149</a:t>
            </a:r>
          </a:p>
          <a:p>
            <a:r>
              <a:rPr lang="en-US" altLang="ja-JP" dirty="0" smtClean="0"/>
              <a:t>This is the one seen in the video scope</a:t>
            </a:r>
            <a:endParaRPr kumimoji="1" lang="ja-JP" alt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5509" y="3356992"/>
            <a:ext cx="48577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942823" y="5871592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RIM6159 the other side of the piece</a:t>
            </a:r>
          </a:p>
          <a:p>
            <a:r>
              <a:rPr lang="en-US" altLang="ja-JP" dirty="0" smtClean="0"/>
              <a:t>You can see several yellowish spots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913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0006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33650" y="2748405"/>
            <a:ext cx="3938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RIM6167 position of the strange feature</a:t>
            </a:r>
          </a:p>
          <a:p>
            <a:r>
              <a:rPr lang="en-US" altLang="ja-JP" dirty="0"/>
              <a:t>i</a:t>
            </a:r>
            <a:r>
              <a:rPr lang="en-US" altLang="ja-JP" dirty="0" smtClean="0"/>
              <a:t>nside of the tube</a:t>
            </a:r>
            <a:endParaRPr kumimoji="1" lang="ja-JP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5397" y="3212976"/>
            <a:ext cx="48196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75856" y="6021288"/>
            <a:ext cx="4917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backside. The arrows points to yellowish spots</a:t>
            </a:r>
          </a:p>
          <a:p>
            <a:r>
              <a:rPr lang="en-US" altLang="ja-JP" dirty="0" smtClean="0"/>
              <a:t>The left spot is quite large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913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85" y="3814937"/>
            <a:ext cx="3772130" cy="24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83568" y="6237312"/>
            <a:ext cx="272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19151215  15:12=13:37EST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4574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23460" y="2500164"/>
            <a:ext cx="2945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RIM6172. To see the strange object at the corner,</a:t>
            </a:r>
          </a:p>
          <a:p>
            <a:r>
              <a:rPr lang="en-US" altLang="ja-JP" dirty="0" smtClean="0"/>
              <a:t>Hubert made a nice support</a:t>
            </a:r>
            <a:endParaRPr kumimoji="1" lang="ja-JP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6579"/>
            <a:ext cx="2880320" cy="23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44008" y="2961829"/>
            <a:ext cx="429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RIM6174	 View the corner. </a:t>
            </a:r>
            <a:r>
              <a:rPr lang="en-US" altLang="ja-JP" dirty="0" smtClean="0"/>
              <a:t>~45 </a:t>
            </a:r>
            <a:r>
              <a:rPr lang="en-US" altLang="ja-JP" dirty="0" err="1" smtClean="0"/>
              <a:t>deg</a:t>
            </a:r>
            <a:r>
              <a:rPr lang="en-US" altLang="ja-JP" dirty="0" smtClean="0"/>
              <a:t> rotated.</a:t>
            </a:r>
          </a:p>
          <a:p>
            <a:r>
              <a:rPr kumimoji="1" lang="en-US" altLang="ja-JP" dirty="0" smtClean="0"/>
              <a:t>14:49(camera) = 13:34 EST</a:t>
            </a:r>
            <a:endParaRPr kumimoji="1" lang="ja-JP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0484" y="3643307"/>
            <a:ext cx="3726043" cy="239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010759" y="6021288"/>
            <a:ext cx="4017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19151414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trying to get a better lighting</a:t>
            </a:r>
          </a:p>
          <a:p>
            <a:r>
              <a:rPr lang="en-US" altLang="ja-JP" dirty="0" smtClean="0"/>
              <a:t>You see the strange feature at the corner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5968" y="6389712"/>
            <a:ext cx="272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19151215  15:12=13:37EST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913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796"/>
            <a:ext cx="48196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545" y="3573016"/>
            <a:ext cx="4603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19151459    I think this is before Rachid touched the place (15:49=14:14EST)</a:t>
            </a:r>
            <a:endParaRPr kumimoji="1" lang="ja-JP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789" y="172796"/>
            <a:ext cx="3699099" cy="246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292081" y="2742019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19151627 Rachid touched the place. Actually this is just after he touched.</a:t>
            </a:r>
          </a:p>
          <a:p>
            <a:r>
              <a:rPr lang="en-US" altLang="ja-JP" dirty="0" smtClean="0"/>
              <a:t>He said the surface was smooth. But color is changed. No large deformation of the shape.</a:t>
            </a:r>
            <a:endParaRPr kumimoji="1" lang="en-US" altLang="ja-JP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19347"/>
            <a:ext cx="3384376" cy="262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499992" y="4513880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 think this spot</a:t>
            </a:r>
            <a:r>
              <a:rPr kumimoji="1" lang="en-US" altLang="ja-JP" dirty="0" smtClean="0"/>
              <a:t> is the strange object seen at the corner </a:t>
            </a:r>
            <a:r>
              <a:rPr lang="en-US" altLang="ja-JP" dirty="0" smtClean="0"/>
              <a:t>by the video scope.</a:t>
            </a:r>
          </a:p>
          <a:p>
            <a:r>
              <a:rPr lang="en-US" altLang="ja-JP" dirty="0" smtClean="0"/>
              <a:t>In the video scope, there are a few more places with similar features.</a:t>
            </a:r>
          </a:p>
          <a:p>
            <a:r>
              <a:rPr kumimoji="1" lang="en-US" altLang="ja-JP" dirty="0" smtClean="0"/>
              <a:t>I believe the spot in the small piece is exactly the same place seen in the video picture on the left.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9425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549</Words>
  <Application>Microsoft Macintosh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テーマ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Yasuyuki Akiba</dc:creator>
  <cp:lastModifiedBy>Hubert Van Hecke</cp:lastModifiedBy>
  <cp:revision>9</cp:revision>
  <dcterms:created xsi:type="dcterms:W3CDTF">2013-01-28T05:57:34Z</dcterms:created>
  <dcterms:modified xsi:type="dcterms:W3CDTF">2013-01-28T05:58:27Z</dcterms:modified>
</cp:coreProperties>
</file>