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DF67-B469-4ECF-9E0F-233B82C033B4}" type="datetimeFigureOut">
              <a:rPr lang="en-US" smtClean="0"/>
              <a:t>11/1/2010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F2C4C-31DC-4557-A326-B0FAC41421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DF67-B469-4ECF-9E0F-233B82C033B4}" type="datetimeFigureOut">
              <a:rPr lang="en-US" smtClean="0"/>
              <a:t>11/1/2010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F2C4C-31DC-4557-A326-B0FAC41421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DF67-B469-4ECF-9E0F-233B82C033B4}" type="datetimeFigureOut">
              <a:rPr lang="en-US" smtClean="0"/>
              <a:t>11/1/2010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F2C4C-31DC-4557-A326-B0FAC41421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DF67-B469-4ECF-9E0F-233B82C033B4}" type="datetimeFigureOut">
              <a:rPr lang="en-US" smtClean="0"/>
              <a:t>11/1/2010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F2C4C-31DC-4557-A326-B0FAC41421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DF67-B469-4ECF-9E0F-233B82C033B4}" type="datetimeFigureOut">
              <a:rPr lang="en-US" smtClean="0"/>
              <a:t>11/1/2010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F2C4C-31DC-4557-A326-B0FAC41421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DF67-B469-4ECF-9E0F-233B82C033B4}" type="datetimeFigureOut">
              <a:rPr lang="en-US" smtClean="0"/>
              <a:t>11/1/2010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F2C4C-31DC-4557-A326-B0FAC41421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DF67-B469-4ECF-9E0F-233B82C033B4}" type="datetimeFigureOut">
              <a:rPr lang="en-US" smtClean="0"/>
              <a:t>11/1/2010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F2C4C-31DC-4557-A326-B0FAC41421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DF67-B469-4ECF-9E0F-233B82C033B4}" type="datetimeFigureOut">
              <a:rPr lang="en-US" smtClean="0"/>
              <a:t>11/1/2010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F2C4C-31DC-4557-A326-B0FAC41421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DF67-B469-4ECF-9E0F-233B82C033B4}" type="datetimeFigureOut">
              <a:rPr lang="en-US" smtClean="0"/>
              <a:t>11/1/2010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F2C4C-31DC-4557-A326-B0FAC41421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DF67-B469-4ECF-9E0F-233B82C033B4}" type="datetimeFigureOut">
              <a:rPr lang="en-US" smtClean="0"/>
              <a:t>11/1/2010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F2C4C-31DC-4557-A326-B0FAC41421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DF67-B469-4ECF-9E0F-233B82C033B4}" type="datetimeFigureOut">
              <a:rPr lang="en-US" smtClean="0"/>
              <a:t>11/1/2010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F2C4C-31DC-4557-A326-B0FAC41421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4DF67-B469-4ECF-9E0F-233B82C033B4}" type="datetimeFigureOut">
              <a:rPr lang="en-US" smtClean="0"/>
              <a:t>11/1/2010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F2C4C-31DC-4557-A326-B0FAC414219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fe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902" y="0"/>
            <a:ext cx="88281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753" y="0"/>
            <a:ext cx="88604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753" y="0"/>
            <a:ext cx="88604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613" y="0"/>
            <a:ext cx="890677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758" y="0"/>
            <a:ext cx="89164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679" y="0"/>
            <a:ext cx="887664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677" y="0"/>
            <a:ext cx="89186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700" y="0"/>
            <a:ext cx="88905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700" y="0"/>
            <a:ext cx="88905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962" y="0"/>
            <a:ext cx="88420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512" y="0"/>
            <a:ext cx="88189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201" y="0"/>
            <a:ext cx="876359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902" y="0"/>
            <a:ext cx="88281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828" y="0"/>
            <a:ext cx="88443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99" y="0"/>
            <a:ext cx="904180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009" y="0"/>
            <a:ext cx="888398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902" y="0"/>
            <a:ext cx="88281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787" y="0"/>
            <a:ext cx="88744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828" y="0"/>
            <a:ext cx="88443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828" y="0"/>
            <a:ext cx="88443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902" y="0"/>
            <a:ext cx="88281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977" y="0"/>
            <a:ext cx="881204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902" y="0"/>
            <a:ext cx="88281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e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604" y="0"/>
            <a:ext cx="8892791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On-screen Show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iyounus</dc:creator>
  <cp:lastModifiedBy>iyounus</cp:lastModifiedBy>
  <cp:revision>1</cp:revision>
  <dcterms:created xsi:type="dcterms:W3CDTF">2010-11-02T04:03:45Z</dcterms:created>
  <dcterms:modified xsi:type="dcterms:W3CDTF">2010-11-02T04:12:07Z</dcterms:modified>
</cp:coreProperties>
</file>