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4" d="100"/>
          <a:sy n="84" d="100"/>
        </p:scale>
        <p:origin x="570" y="19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1503-5F6C-4774-940E-E39BF5BB68F1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1317-2AE1-44CB-9418-1CC1A490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1503-5F6C-4774-940E-E39BF5BB68F1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1317-2AE1-44CB-9418-1CC1A490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1503-5F6C-4774-940E-E39BF5BB68F1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1317-2AE1-44CB-9418-1CC1A490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1503-5F6C-4774-940E-E39BF5BB68F1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1317-2AE1-44CB-9418-1CC1A490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1503-5F6C-4774-940E-E39BF5BB68F1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1317-2AE1-44CB-9418-1CC1A490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1503-5F6C-4774-940E-E39BF5BB68F1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1317-2AE1-44CB-9418-1CC1A490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1503-5F6C-4774-940E-E39BF5BB68F1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1317-2AE1-44CB-9418-1CC1A490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1503-5F6C-4774-940E-E39BF5BB68F1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1317-2AE1-44CB-9418-1CC1A490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1503-5F6C-4774-940E-E39BF5BB68F1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1317-2AE1-44CB-9418-1CC1A490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1503-5F6C-4774-940E-E39BF5BB68F1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1317-2AE1-44CB-9418-1CC1A490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1503-5F6C-4774-940E-E39BF5BB68F1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C1317-2AE1-44CB-9418-1CC1A490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1503-5F6C-4774-940E-E39BF5BB68F1}" type="datetimeFigureOut">
              <a:rPr lang="en-US" smtClean="0"/>
              <a:pPr/>
              <a:t>10/30/2010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C1317-2AE1-44CB-9418-1CC1A4902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Magnet and Refrigerator for a </a:t>
            </a:r>
            <a:r>
              <a:rPr lang="en-US" dirty="0" err="1" smtClean="0"/>
              <a:t>Drell</a:t>
            </a:r>
            <a:r>
              <a:rPr lang="en-US" dirty="0" smtClean="0"/>
              <a:t> Yan Experiment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Possibly at </a:t>
            </a:r>
            <a:r>
              <a:rPr lang="en-US" dirty="0" err="1" smtClean="0"/>
              <a:t>FermiLab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~5 T magnet with vertical field</a:t>
            </a:r>
          </a:p>
          <a:p>
            <a:r>
              <a:rPr lang="en-US" dirty="0"/>
              <a:t> </a:t>
            </a:r>
            <a:r>
              <a:rPr lang="en-US" dirty="0" smtClean="0"/>
              <a:t>    Vertical Field (or at least normal to </a:t>
            </a:r>
          </a:p>
          <a:p>
            <a:pPr>
              <a:buNone/>
            </a:pPr>
            <a:r>
              <a:rPr lang="en-US" dirty="0" smtClean="0"/>
              <a:t>         scattering plane</a:t>
            </a:r>
          </a:p>
          <a:p>
            <a:r>
              <a:rPr lang="en-US" dirty="0"/>
              <a:t> </a:t>
            </a:r>
            <a:r>
              <a:rPr lang="en-US" dirty="0" smtClean="0"/>
              <a:t>     Therefore split Helmholtz  pair</a:t>
            </a:r>
          </a:p>
          <a:p>
            <a:r>
              <a:rPr lang="en-US" dirty="0"/>
              <a:t> </a:t>
            </a:r>
            <a:r>
              <a:rPr lang="en-US" dirty="0" smtClean="0"/>
              <a:t>      Good (10</a:t>
            </a:r>
            <a:r>
              <a:rPr lang="en-US" baseline="30000" dirty="0" smtClean="0"/>
              <a:t>-4</a:t>
            </a:r>
            <a:r>
              <a:rPr lang="en-US" dirty="0" smtClean="0"/>
              <a:t> ) field uniformity over the</a:t>
            </a:r>
          </a:p>
          <a:p>
            <a:pPr>
              <a:buNone/>
            </a:pPr>
            <a:r>
              <a:rPr lang="en-US" dirty="0" smtClean="0"/>
              <a:t>             target volume</a:t>
            </a:r>
          </a:p>
          <a:p>
            <a:r>
              <a:rPr lang="en-US" dirty="0"/>
              <a:t> </a:t>
            </a:r>
            <a:r>
              <a:rPr lang="en-US" dirty="0" smtClean="0"/>
              <a:t>     Matching (1 K Refrigerator)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09788" y="247650"/>
          <a:ext cx="4924425" cy="6361113"/>
        </p:xfrm>
        <a:graphic>
          <a:graphicData uri="http://schemas.openxmlformats.org/presentationml/2006/ole">
            <p:oleObj spid="_x0000_s1026" name="Acrobat Document" r:id="rId3" imgW="4923810" imgH="636190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LANL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5 T but with longitudinal field direction</a:t>
            </a:r>
          </a:p>
          <a:p>
            <a:r>
              <a:rPr lang="en-US" dirty="0" smtClean="0"/>
              <a:t>Last used ~15 years ago with a neutron beam</a:t>
            </a:r>
          </a:p>
          <a:p>
            <a:r>
              <a:rPr lang="en-US" dirty="0" smtClean="0"/>
              <a:t>Been in storage since then</a:t>
            </a:r>
          </a:p>
          <a:p>
            <a:r>
              <a:rPr lang="en-US" dirty="0" smtClean="0"/>
              <a:t>Uniform field over a disk 8 cm </a:t>
            </a:r>
            <a:r>
              <a:rPr lang="en-US" dirty="0" err="1" smtClean="0"/>
              <a:t>dia</a:t>
            </a:r>
            <a:r>
              <a:rPr lang="en-US" dirty="0" smtClean="0"/>
              <a:t> high, 2 cm long</a:t>
            </a:r>
          </a:p>
          <a:p>
            <a:r>
              <a:rPr lang="en-US" dirty="0" smtClean="0"/>
              <a:t>Need to rotate coil package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0" y="204788"/>
          <a:ext cx="9144000" cy="6448425"/>
        </p:xfrm>
        <a:graphic>
          <a:graphicData uri="http://schemas.openxmlformats.org/presentationml/2006/ole">
            <p:oleObj spid="_x0000_s2050" name="Acrobat Document" r:id="rId3" imgW="22847619" imgH="1611855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447800" y="838200"/>
          <a:ext cx="5299075" cy="6858000"/>
        </p:xfrm>
        <a:graphic>
          <a:graphicData uri="http://schemas.openxmlformats.org/presentationml/2006/ole">
            <p:oleObj spid="_x0000_s3077" name="Acrobat Document" r:id="rId3" imgW="5829300" imgH="75438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33600" y="1524000"/>
          <a:ext cx="5299075" cy="6858000"/>
        </p:xfrm>
        <a:graphic>
          <a:graphicData uri="http://schemas.openxmlformats.org/presentationml/2006/ole">
            <p:oleObj spid="_x0000_s4100" name="Acrobat Document" r:id="rId3" imgW="5830114" imgH="7542857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inspect magnet on Tuesday at LANL (if its storage site can be found and opened)</a:t>
            </a:r>
          </a:p>
          <a:p>
            <a:r>
              <a:rPr lang="en-US" dirty="0" smtClean="0"/>
              <a:t>Test to check if it still works</a:t>
            </a:r>
          </a:p>
          <a:p>
            <a:r>
              <a:rPr lang="en-US" dirty="0" smtClean="0"/>
              <a:t>If so send to Oxford Instruments to get the coil rotated ($50K - $60K)</a:t>
            </a:r>
          </a:p>
          <a:p>
            <a:r>
              <a:rPr lang="en-US" dirty="0" smtClean="0"/>
              <a:t>Refrigerator??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145</Words>
  <Application>Microsoft Office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Acrobat Document</vt:lpstr>
      <vt:lpstr>A Magnet and Refrigerator for a Drell Yan Experiment</vt:lpstr>
      <vt:lpstr>Requirements</vt:lpstr>
      <vt:lpstr>Slide 3</vt:lpstr>
      <vt:lpstr>LANL MAGNET</vt:lpstr>
      <vt:lpstr>Slide 5</vt:lpstr>
      <vt:lpstr>Slide 6</vt:lpstr>
      <vt:lpstr>Slide 7</vt:lpstr>
      <vt:lpstr>Conclusions</vt:lpstr>
    </vt:vector>
  </TitlesOfParts>
  <Company>UVa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Magnet and Refrigerator for a Drell Yan Experiment</dc:title>
  <dc:creator>HS/CS</dc:creator>
  <cp:lastModifiedBy>HS/CS</cp:lastModifiedBy>
  <cp:revision>11</cp:revision>
  <dcterms:created xsi:type="dcterms:W3CDTF">2010-10-30T23:57:41Z</dcterms:created>
  <dcterms:modified xsi:type="dcterms:W3CDTF">2010-10-31T01:43:09Z</dcterms:modified>
</cp:coreProperties>
</file>